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5F9B820-C351-4469-AD23-7B8AB605C8D5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C693B78-F435-437C-8400-A9E69E7F2A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820-C351-4469-AD23-7B8AB605C8D5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3B78-F435-437C-8400-A9E69E7F2A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820-C351-4469-AD23-7B8AB605C8D5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3B78-F435-437C-8400-A9E69E7F2A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820-C351-4469-AD23-7B8AB605C8D5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3B78-F435-437C-8400-A9E69E7F2A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820-C351-4469-AD23-7B8AB605C8D5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3B78-F435-437C-8400-A9E69E7F2A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820-C351-4469-AD23-7B8AB605C8D5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3B78-F435-437C-8400-A9E69E7F2A2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820-C351-4469-AD23-7B8AB605C8D5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3B78-F435-437C-8400-A9E69E7F2A27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820-C351-4469-AD23-7B8AB605C8D5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3B78-F435-437C-8400-A9E69E7F2A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B820-C351-4469-AD23-7B8AB605C8D5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3B78-F435-437C-8400-A9E69E7F2A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5F9B820-C351-4469-AD23-7B8AB605C8D5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C693B78-F435-437C-8400-A9E69E7F2A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5F9B820-C351-4469-AD23-7B8AB605C8D5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C693B78-F435-437C-8400-A9E69E7F2A2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F9B820-C351-4469-AD23-7B8AB605C8D5}" type="datetimeFigureOut">
              <a:rPr lang="nl-NL" smtClean="0"/>
              <a:t>12-1-2018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C693B78-F435-437C-8400-A9E69E7F2A2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vAlxjA7ymFNTY-pRDBr7G2tO00-vOz7NTbmYjBITYwgc7t8e6STrByyJSQraoTFXmKj8Y0Y8dH3RyGFS1glzsPbGoBaNmqePo6AoYaeWO0_gY-kDeO4YIJ5K1psYR0pSmCVD60S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52" y="2074537"/>
            <a:ext cx="2520280" cy="33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5723468" cy="1828090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2232754"/>
            <a:ext cx="5712179" cy="1524000"/>
          </a:xfrm>
        </p:spPr>
        <p:txBody>
          <a:bodyPr>
            <a:normAutofit lnSpcReduction="1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Wes, Sanne, Bente,</a:t>
            </a:r>
            <a:br>
              <a:rPr lang="nl-NL" dirty="0" smtClean="0"/>
            </a:br>
            <a:r>
              <a:rPr lang="nl-NL" dirty="0" smtClean="0"/>
              <a:t>Lauren &amp; Kris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092280" y="1318709"/>
            <a:ext cx="792088" cy="38209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3tt1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337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Wes 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Hello</a:t>
            </a:r>
            <a:r>
              <a:rPr lang="en-US" dirty="0"/>
              <a:t>, I'm </a:t>
            </a:r>
            <a:r>
              <a:rPr lang="en-US" dirty="0" smtClean="0"/>
              <a:t>Wes,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/>
              <a:t>16 </a:t>
            </a:r>
            <a:r>
              <a:rPr lang="en-US" dirty="0"/>
              <a:t>year old boy who lives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south of </a:t>
            </a:r>
            <a:r>
              <a:rPr lang="en-US" dirty="0" smtClean="0"/>
              <a:t>The </a:t>
            </a:r>
            <a:r>
              <a:rPr lang="en-US" dirty="0"/>
              <a:t>Netherlands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 </a:t>
            </a:r>
            <a:r>
              <a:rPr lang="en-US" dirty="0"/>
              <a:t>enjoy playing soccer and gaming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my free time.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174082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82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Hallo</a:t>
            </a:r>
            <a:r>
              <a:rPr lang="en-US" dirty="0"/>
              <a:t>, I'm </a:t>
            </a:r>
            <a:r>
              <a:rPr lang="en-US" dirty="0"/>
              <a:t>S</a:t>
            </a:r>
            <a:r>
              <a:rPr lang="en-US" dirty="0" smtClean="0"/>
              <a:t>anne,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</a:t>
            </a:r>
            <a:r>
              <a:rPr lang="en-US" dirty="0"/>
              <a:t>am </a:t>
            </a:r>
            <a:r>
              <a:rPr lang="en-US" dirty="0" smtClean="0"/>
              <a:t>14 </a:t>
            </a:r>
            <a:r>
              <a:rPr lang="en-US" dirty="0"/>
              <a:t>years old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</a:t>
            </a:r>
            <a:r>
              <a:rPr lang="en-US" dirty="0"/>
              <a:t>live in Netersel. </a:t>
            </a:r>
            <a:r>
              <a:rPr lang="en-US" dirty="0" smtClean="0"/>
              <a:t>My </a:t>
            </a:r>
            <a:br>
              <a:rPr lang="en-US" dirty="0" smtClean="0"/>
            </a:br>
            <a:r>
              <a:rPr lang="en-US" dirty="0" smtClean="0"/>
              <a:t>hobbies </a:t>
            </a:r>
            <a:r>
              <a:rPr lang="en-US" dirty="0"/>
              <a:t>are </a:t>
            </a:r>
            <a:r>
              <a:rPr lang="en-US" dirty="0" smtClean="0"/>
              <a:t>korfball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dancing</a:t>
            </a:r>
            <a:r>
              <a:rPr lang="en-US" dirty="0"/>
              <a:t>.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6" b="14368"/>
          <a:stretch/>
        </p:blipFill>
        <p:spPr bwMode="auto">
          <a:xfrm>
            <a:off x="5004048" y="2564903"/>
            <a:ext cx="2981748" cy="280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34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Hello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I'm </a:t>
            </a:r>
            <a:r>
              <a:rPr lang="en-US" dirty="0" err="1" smtClean="0"/>
              <a:t>Bente</a:t>
            </a:r>
            <a:r>
              <a:rPr lang="en-US" dirty="0" smtClean="0"/>
              <a:t>, </a:t>
            </a:r>
            <a:r>
              <a:rPr lang="en-US" dirty="0"/>
              <a:t>I'm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14 </a:t>
            </a:r>
            <a:r>
              <a:rPr lang="en-US" dirty="0"/>
              <a:t>years old and I live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Netersel, in the </a:t>
            </a:r>
            <a:r>
              <a:rPr lang="en-US" dirty="0" smtClean="0"/>
              <a:t>south</a:t>
            </a:r>
            <a:br>
              <a:rPr lang="en-US" dirty="0" smtClean="0"/>
            </a:br>
            <a:r>
              <a:rPr lang="en-US" dirty="0" smtClean="0"/>
              <a:t>of The </a:t>
            </a:r>
            <a:r>
              <a:rPr lang="en-US" dirty="0"/>
              <a:t>Netherlands.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 </a:t>
            </a:r>
            <a:r>
              <a:rPr lang="en-US" dirty="0"/>
              <a:t>hobbies are </a:t>
            </a:r>
            <a:r>
              <a:rPr lang="en-US" dirty="0" smtClean="0"/>
              <a:t>korfball,</a:t>
            </a:r>
            <a:br>
              <a:rPr lang="en-US" dirty="0" smtClean="0"/>
            </a:br>
            <a:r>
              <a:rPr lang="en-US" dirty="0" smtClean="0"/>
              <a:t>dancing </a:t>
            </a:r>
            <a:r>
              <a:rPr lang="en-US" dirty="0"/>
              <a:t>and </a:t>
            </a:r>
            <a:r>
              <a:rPr lang="en-US" dirty="0" smtClean="0"/>
              <a:t>playing the</a:t>
            </a:r>
            <a:br>
              <a:rPr lang="en-US" dirty="0" smtClean="0"/>
            </a:br>
            <a:r>
              <a:rPr lang="en-US" dirty="0" smtClean="0"/>
              <a:t>saxophone</a:t>
            </a:r>
            <a:r>
              <a:rPr lang="en-US" dirty="0"/>
              <a:t>.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93517"/>
            <a:ext cx="335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7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Hi, </a:t>
            </a:r>
            <a:br>
              <a:rPr lang="nl-NL" dirty="0" smtClean="0"/>
            </a:br>
            <a:r>
              <a:rPr lang="nl-NL" dirty="0" err="1" smtClean="0"/>
              <a:t>I’m</a:t>
            </a:r>
            <a:r>
              <a:rPr lang="nl-NL" dirty="0" smtClean="0"/>
              <a:t> Lauren, </a:t>
            </a:r>
            <a:br>
              <a:rPr lang="nl-NL" dirty="0" smtClean="0"/>
            </a:br>
            <a:r>
              <a:rPr lang="nl-NL" dirty="0" err="1" smtClean="0"/>
              <a:t>I’m</a:t>
            </a:r>
            <a:r>
              <a:rPr lang="nl-NL" dirty="0" smtClean="0"/>
              <a:t> 15 </a:t>
            </a:r>
            <a:r>
              <a:rPr lang="nl-NL" dirty="0" err="1" smtClean="0"/>
              <a:t>years</a:t>
            </a:r>
            <a:r>
              <a:rPr lang="nl-NL" dirty="0" smtClean="0"/>
              <a:t> of </a:t>
            </a:r>
            <a:r>
              <a:rPr lang="nl-NL" dirty="0" err="1" smtClean="0"/>
              <a:t>age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and</a:t>
            </a:r>
            <a:r>
              <a:rPr lang="nl-NL" dirty="0" smtClean="0"/>
              <a:t> I live in Bladel.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In </a:t>
            </a:r>
            <a:r>
              <a:rPr lang="nl-NL" dirty="0" err="1" smtClean="0"/>
              <a:t>my</a:t>
            </a:r>
            <a:r>
              <a:rPr lang="nl-NL" dirty="0" smtClean="0"/>
              <a:t> </a:t>
            </a:r>
            <a:r>
              <a:rPr lang="nl-NL" dirty="0" err="1" smtClean="0"/>
              <a:t>spare</a:t>
            </a:r>
            <a:r>
              <a:rPr lang="nl-NL" dirty="0" smtClean="0"/>
              <a:t> time I </a:t>
            </a:r>
            <a:br>
              <a:rPr lang="nl-NL" dirty="0" smtClean="0"/>
            </a:br>
            <a:r>
              <a:rPr lang="nl-NL" dirty="0" smtClean="0"/>
              <a:t>    like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ride</a:t>
            </a:r>
            <a:r>
              <a:rPr lang="nl-NL" dirty="0" smtClean="0"/>
              <a:t> </a:t>
            </a:r>
            <a:r>
              <a:rPr lang="nl-NL" dirty="0" err="1" smtClean="0"/>
              <a:t>my</a:t>
            </a:r>
            <a:r>
              <a:rPr lang="nl-NL" dirty="0" smtClean="0"/>
              <a:t> horse.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2115817" cy="372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1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Hay,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I'm </a:t>
            </a:r>
            <a:r>
              <a:rPr lang="en-US" dirty="0" smtClean="0"/>
              <a:t>Kris, </a:t>
            </a:r>
            <a:r>
              <a:rPr lang="en-US" dirty="0"/>
              <a:t>I'm </a:t>
            </a:r>
            <a:r>
              <a:rPr lang="en-US" dirty="0" smtClean="0"/>
              <a:t>15 </a:t>
            </a:r>
            <a:r>
              <a:rPr lang="en-US" dirty="0"/>
              <a:t>years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old </a:t>
            </a:r>
            <a:r>
              <a:rPr lang="en-US" dirty="0"/>
              <a:t>and </a:t>
            </a:r>
            <a:r>
              <a:rPr lang="en-US" dirty="0" smtClean="0"/>
              <a:t>I live in </a:t>
            </a:r>
            <a:r>
              <a:rPr lang="en-US" dirty="0" err="1" smtClean="0"/>
              <a:t>Bladel</a:t>
            </a:r>
            <a:r>
              <a:rPr lang="en-US" dirty="0" smtClean="0"/>
              <a:t> a </a:t>
            </a:r>
            <a:br>
              <a:rPr lang="en-US" dirty="0" smtClean="0"/>
            </a:br>
            <a:r>
              <a:rPr lang="en-US" dirty="0" smtClean="0"/>
              <a:t>village in </a:t>
            </a:r>
            <a:r>
              <a:rPr lang="en-US" dirty="0"/>
              <a:t>the </a:t>
            </a:r>
            <a:r>
              <a:rPr lang="en-US" dirty="0" smtClean="0"/>
              <a:t>south</a:t>
            </a:r>
            <a:br>
              <a:rPr lang="en-US" dirty="0" smtClean="0"/>
            </a:br>
            <a:r>
              <a:rPr lang="en-US" dirty="0" smtClean="0"/>
              <a:t>of The </a:t>
            </a:r>
            <a:r>
              <a:rPr lang="en-US" dirty="0"/>
              <a:t>Netherlands. </a:t>
            </a:r>
            <a:br>
              <a:rPr lang="en-US" dirty="0"/>
            </a:br>
            <a:r>
              <a:rPr lang="en-US" dirty="0" smtClean="0"/>
              <a:t>I like to work</a:t>
            </a:r>
            <a:r>
              <a:rPr lang="nl-NL" dirty="0" smtClean="0"/>
              <a:t> out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play</a:t>
            </a:r>
            <a:r>
              <a:rPr lang="nl-NL" dirty="0" smtClean="0"/>
              <a:t> video games.</a:t>
            </a:r>
            <a:endParaRPr lang="nl-NL" dirty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r="18966" b="-453"/>
          <a:stretch/>
        </p:blipFill>
        <p:spPr bwMode="auto">
          <a:xfrm>
            <a:off x="5477522" y="2564905"/>
            <a:ext cx="2769833" cy="246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401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153</TotalTime>
  <Words>24</Words>
  <Application>Microsoft Office PowerPoint</Application>
  <PresentationFormat>Diavoorstelling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Punaise</vt:lpstr>
      <vt:lpstr>Introduction</vt:lpstr>
      <vt:lpstr>Wes : </vt:lpstr>
      <vt:lpstr>Sanne</vt:lpstr>
      <vt:lpstr>Bente</vt:lpstr>
      <vt:lpstr>Lauren</vt:lpstr>
      <vt:lpstr>Kris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kris</dc:creator>
  <cp:lastModifiedBy>kris</cp:lastModifiedBy>
  <cp:revision>8</cp:revision>
  <dcterms:created xsi:type="dcterms:W3CDTF">2017-11-02T18:18:13Z</dcterms:created>
  <dcterms:modified xsi:type="dcterms:W3CDTF">2018-01-12T14:09:31Z</dcterms:modified>
</cp:coreProperties>
</file>